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C31DDD6E3DF0C84BC9792FDC6569EB162B34A3A70B2382450C78116D683C6CC651EA2897BF6B6B0E1F56FBCE29C1738C339C03A9CBFG8XD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496"/>
            <a:ext cx="6500826" cy="24288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УЧРЕЖДЕНИЕ АДМИНИСТРАЦИЯ 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ГОРОДА МЕДНОГОРСКА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5075918">
            <a:off x="533400" y="3214686"/>
            <a:ext cx="7854696" cy="1766450"/>
          </a:xfrm>
        </p:spPr>
        <p:txBody>
          <a:bodyPr>
            <a:norm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pic>
        <p:nvPicPr>
          <p:cNvPr id="5" name="Рисунок 1" descr="Медногорск - герб + корона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1896" y="714356"/>
            <a:ext cx="193775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350046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СТАТЬ 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СЛУЖАЩИМ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442915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Гражданин Российской Федерации, достигший возраста 18 лет, владеющий государственным языком (русский)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4714908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Квалификационные требования к поступающему на муниципальную службу: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наличие высшего либо профессионального образования (в зависимости от замещаемой должности);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требование к стажу работы по направлению подготовки.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857232"/>
            <a:ext cx="8786874" cy="54292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Перечень документов, необходимых для </a:t>
            </a:r>
            <a:b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поступления на муниципальную службу:</a:t>
            </a:r>
            <a:b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1) заявление с просьбой о поступлении на муниципальную службу и замещении должности муниципальной службы;</a:t>
            </a:r>
            <a:b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2) собственноручно заполненную и подписанную анкету;</a:t>
            </a:r>
            <a:b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3) паспорт;</a:t>
            </a:r>
            <a:b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4) трудовую книжку и (или) сведения о трудовой деятельности, оформленные в установленном законодательством </a:t>
            </a:r>
            <a:r>
              <a:rPr lang="ru-RU" sz="1800" b="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порядке</a:t>
            </a: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5) документ об образовании;</a:t>
            </a:r>
            <a:b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6) документ, подтверждающий регистрацию в системе индивидуального (персонифицированного) учета, за исключением случаев, когда трудовой договор (контракт) заключается впервые;</a:t>
            </a:r>
            <a:b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7) свидетельство о постановке физического лица на учет в налоговом органе по месту жительства на территории Российской Федерации;</a:t>
            </a:r>
            <a:b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8) документы воинского учета - для граждан, пребывающих в запасе, и лиц, подлежащих призыву на военную службу;</a:t>
            </a:r>
            <a:b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9) заключение медицинской организации об отсутствии заболевания, препятствующего поступлению на муниципальную службу;</a:t>
            </a:r>
            <a:b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10) сведения о доходах за год, предшествующий году поступления на муниципальную службу, об имуществе и обязательствах имущественного характера;</a:t>
            </a:r>
            <a:b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11) справка об отсутствии судимости</a:t>
            </a:r>
            <a:b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FFFF00"/>
                </a:solidFill>
              </a:rPr>
              <a:t/>
            </a:r>
            <a:br>
              <a:rPr lang="ru-RU" sz="1600" dirty="0" smtClean="0">
                <a:solidFill>
                  <a:srgbClr val="FFFF0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5072098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Преимущества муниципальной службы: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стабильность в условиях кризиса;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развитая система продвижения по службе, получения классных чинов, выслуги лет социального пакета и т.п.;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-постоянное обучение и расширение профиля деятельности.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3929090"/>
          </a:xfrm>
          <a:effectLst>
            <a:innerShdw blurRad="114300">
              <a:prstClr val="black"/>
            </a:innerShdw>
          </a:effectLst>
          <a:scene3d>
            <a:camera prst="orthographicFront"/>
            <a:lightRig rig="freezing" dir="t">
              <a:rot lat="0" lon="0" rev="5640000"/>
            </a:lightRig>
          </a:scene3d>
          <a:sp3d>
            <a:bevelT/>
          </a:sp3d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способствующие успешному прохождению муниципальной службы: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стороны кандидата: ответственность, исполнительность, дисциплинированность;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стороны работодателя: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наставничество, осуществляемое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профессиональными наставниками – муниципальными служащими.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8429684" cy="3357586"/>
          </a:xfrm>
          <a:effectLst>
            <a:innerShdw blurRad="114300">
              <a:prstClr val="black"/>
            </a:innerShdw>
          </a:effectLst>
          <a:scene3d>
            <a:camera prst="orthographicFront"/>
            <a:lightRig rig="freezing" dir="t">
              <a:rot lat="0" lon="0" rev="5640000"/>
            </a:lightRig>
          </a:scene3d>
          <a:sp3d>
            <a:bevelT/>
          </a:sp3d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42</Words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       МУНИЦИПАЛЬНОЕ УЧРЕЖДЕНИЕ АДМИНИСТРАЦИЯ  ГОРОДА МЕДНОГОРСКА</vt:lpstr>
      <vt:lpstr>КАК СТАТЬ  МУНИЦИПАЛЬНЫМ СЛУЖАЩИМ</vt:lpstr>
      <vt:lpstr>Гражданин Российской Федерации, достигший возраста 18 лет, владеющий государственным языком (русский)</vt:lpstr>
      <vt:lpstr>Квалификационные требования к поступающему на муниципальную службу: - наличие высшего либо профессионального образования (в зависимости от замещаемой должности); - требование к стажу работы по направлению подготовки. </vt:lpstr>
      <vt:lpstr> Перечень документов, необходимых для  поступления на муниципальную службу:   1) заявление с просьбой о поступлении на муниципальную службу и замещении должности муниципальной службы; 2) собственноручно заполненную и подписанную анкету; 3) паспорт; 4) трудовую книжку и (или) сведения о трудовой деятельности, оформленные в установленном законодательством порядке;  5) документ об образовании; 6) документ, подтверждающий регистрацию в системе индивидуального (персонифицированного) учета, за исключением случаев, когда трудовой договор (контракт) заключается впервые;  7) свидетельство о постановке физического лица на учет в налоговом органе по месту жительства на территории Российской Федерации; 8) документы воинского учета - для граждан, пребывающих в запасе, и лиц, подлежащих призыву на военную службу;  9) заключение медицинской организации об отсутствии заболевания, препятствующего поступлению на муниципальную службу;  10) сведения о доходах за год, предшествующий году поступления на муниципальную службу, об имуществе и обязательствах имущественного характера; 11) справка об отсутствии судимости   </vt:lpstr>
      <vt:lpstr>Преимущества муниципальной службы: - стабильность в условиях кризиса; - развитая система продвижения по службе, получения классных чинов, выслуги лет социального пакета и т.п.; -постоянное обучение и расширение профиля деятельности. </vt:lpstr>
      <vt:lpstr>Факторы, способствующие успешному прохождению муниципальной службы: со стороны кандидата: ответственность, исполнительность, дисциплинированность; со стороны работодателя: наставничество, осуществляемое профессиональными наставниками – муниципальными служащими.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Антыгина ЛП</dc:creator>
  <cp:lastModifiedBy>oudokr4</cp:lastModifiedBy>
  <cp:revision>23</cp:revision>
  <dcterms:created xsi:type="dcterms:W3CDTF">2021-04-28T10:02:44Z</dcterms:created>
  <dcterms:modified xsi:type="dcterms:W3CDTF">2021-04-29T03:24:37Z</dcterms:modified>
</cp:coreProperties>
</file>